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22" autoAdjust="0"/>
  </p:normalViewPr>
  <p:slideViewPr>
    <p:cSldViewPr>
      <p:cViewPr varScale="1">
        <p:scale>
          <a:sx n="53" d="100"/>
          <a:sy n="53" d="100"/>
        </p:scale>
        <p:origin x="58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Muscle Master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90800" y="4622175"/>
            <a:ext cx="12573000" cy="1595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7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in Paris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35F00-28FF-8D88-B8C0-53004373C4F3}"/>
              </a:ext>
            </a:extLst>
          </p:cNvPr>
          <p:cNvSpPr txBox="1"/>
          <p:nvPr/>
        </p:nvSpPr>
        <p:spPr>
          <a:xfrm>
            <a:off x="2422284" y="3848100"/>
            <a:ext cx="8550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bg1"/>
                </a:solidFill>
              </a:rPr>
              <a:t>Подобрихме уменията си за работа в екип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bg1"/>
                </a:solidFill>
              </a:rPr>
              <a:t>Научихме се да не се отказваме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bg1"/>
                </a:solidFill>
              </a:rPr>
              <a:t>Научихме много нови технологии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0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0161" y="1814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029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EF817180-1E45-F03F-8D9E-4C7C5912A525}"/>
              </a:ext>
            </a:extLst>
          </p:cNvPr>
          <p:cNvSpPr txBox="1"/>
          <p:nvPr/>
        </p:nvSpPr>
        <p:spPr>
          <a:xfrm>
            <a:off x="2190750" y="4490131"/>
            <a:ext cx="139065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>
              <a:spcBef>
                <a:spcPct val="0"/>
              </a:spcBef>
            </a:pPr>
            <a:r>
              <a:rPr lang="bg-BG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Липса на набор от функции за визуализация при прогрес във фитнеса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000" lvl="1" algn="l"/>
            <a:r>
              <a:rPr lang="bg-BG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Събиране на данни от потребителя за неговия фитнес прогрес и визуализирането им по интерактивен начин</a:t>
            </a:r>
            <a:endParaRPr lang="en-US" sz="3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F7AFE-F7BF-9064-3329-7732D953370E}"/>
              </a:ext>
            </a:extLst>
          </p:cNvPr>
          <p:cNvSpPr txBox="1"/>
          <p:nvPr/>
        </p:nvSpPr>
        <p:spPr>
          <a:xfrm>
            <a:off x="1075808" y="2963052"/>
            <a:ext cx="16136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Сайт, който позволява да въвеждаме и да следим нашия прогрес във фитнеса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diagram of a user flow&#10;&#10;Description automatically generated">
            <a:extLst>
              <a:ext uri="{FF2B5EF4-FFF2-40B4-BE49-F238E27FC236}">
                <a16:creationId xmlns:a16="http://schemas.microsoft.com/office/drawing/2014/main" id="{C2AC61D2-92C1-29B8-B3F8-E9AF55FB8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00" y="2781300"/>
            <a:ext cx="10420460" cy="56672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ips for Building High-Quality Django Apps at Scale | by DoorDash | Medium">
            <a:extLst>
              <a:ext uri="{FF2B5EF4-FFF2-40B4-BE49-F238E27FC236}">
                <a16:creationId xmlns:a16="http://schemas.microsoft.com/office/drawing/2014/main" id="{6782BE9B-A988-B58B-0B80-F11918AF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51966"/>
            <a:ext cx="4373257" cy="198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ingly Useful HTML, CSS and JavaScript Tools and Libraries | by Bradley  Nice | Level Up! | Medium">
            <a:extLst>
              <a:ext uri="{FF2B5EF4-FFF2-40B4-BE49-F238E27FC236}">
                <a16:creationId xmlns:a16="http://schemas.microsoft.com/office/drawing/2014/main" id="{7EAB9030-FB5B-8D59-3830-910ACCC0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123" y="3619500"/>
            <a:ext cx="6211462" cy="343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93792" y="3276346"/>
            <a:ext cx="10723364" cy="239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ct val="150000"/>
              </a:lnSpc>
              <a:buFont typeface="Arial"/>
              <a:buChar char="•"/>
            </a:pPr>
            <a:r>
              <a:rPr lang="bg-BG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Първи ден: </a:t>
            </a: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  <a:p>
            <a:pPr marL="1122679" lvl="1" indent="-561340" algn="ctr">
              <a:lnSpc>
                <a:spcPct val="150000"/>
              </a:lnSpc>
              <a:buFont typeface="Arial"/>
              <a:buChar char="•"/>
            </a:pPr>
            <a:r>
              <a:rPr lang="bg-BG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Втори ден: </a:t>
            </a: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bg-BG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свързване на </a:t>
            </a: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bg-BG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</a:t>
            </a:r>
            <a:r>
              <a:rPr lang="bg-BG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CDEC99FD-9EFC-DF16-5011-C73E15948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23" y="5809719"/>
            <a:ext cx="3518473" cy="3731714"/>
          </a:xfrm>
          <a:prstGeom prst="rect">
            <a:avLst/>
          </a:prstGeom>
        </p:spPr>
      </p:pic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C3EB5C45-A5C5-D619-5170-2046E3593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14" y="2037541"/>
            <a:ext cx="3517892" cy="3731097"/>
          </a:xfrm>
          <a:prstGeom prst="rect">
            <a:avLst/>
          </a:prstGeom>
        </p:spPr>
      </p:pic>
      <p:pic>
        <p:nvPicPr>
          <p:cNvPr id="15" name="Picture 14" descr="A cartoon of a person&#10;&#10;Description automatically generated">
            <a:extLst>
              <a:ext uri="{FF2B5EF4-FFF2-40B4-BE49-F238E27FC236}">
                <a16:creationId xmlns:a16="http://schemas.microsoft.com/office/drawing/2014/main" id="{7D914839-1042-099A-F7A9-B193BB9211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52" y="5763431"/>
            <a:ext cx="3518473" cy="3731715"/>
          </a:xfrm>
          <a:prstGeom prst="rect">
            <a:avLst/>
          </a:prstGeom>
        </p:spPr>
      </p:pic>
      <p:pic>
        <p:nvPicPr>
          <p:cNvPr id="17" name="Picture 16" descr="A cartoon of a child&#10;&#10;Description automatically generated">
            <a:extLst>
              <a:ext uri="{FF2B5EF4-FFF2-40B4-BE49-F238E27FC236}">
                <a16:creationId xmlns:a16="http://schemas.microsoft.com/office/drawing/2014/main" id="{7DCDD5BF-D156-E91F-B402-2079A50F4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53" y="1982299"/>
            <a:ext cx="3622064" cy="3841583"/>
          </a:xfrm>
          <a:prstGeom prst="rect">
            <a:avLst/>
          </a:prstGeom>
        </p:spPr>
      </p:pic>
      <p:pic>
        <p:nvPicPr>
          <p:cNvPr id="19" name="Picture 18" descr="A cartoon of a child&#10;&#10;Description automatically generated">
            <a:extLst>
              <a:ext uri="{FF2B5EF4-FFF2-40B4-BE49-F238E27FC236}">
                <a16:creationId xmlns:a16="http://schemas.microsoft.com/office/drawing/2014/main" id="{AED47366-1FD0-4500-62D3-241ADB3281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308" y="1855439"/>
            <a:ext cx="3861288" cy="4095305"/>
          </a:xfrm>
          <a:prstGeom prst="rect">
            <a:avLst/>
          </a:prstGeom>
        </p:spPr>
      </p:pic>
      <p:pic>
        <p:nvPicPr>
          <p:cNvPr id="21" name="Picture 20" descr="A cartoon of a person&#10;&#10;Description automatically generated">
            <a:extLst>
              <a:ext uri="{FF2B5EF4-FFF2-40B4-BE49-F238E27FC236}">
                <a16:creationId xmlns:a16="http://schemas.microsoft.com/office/drawing/2014/main" id="{EF931017-DA19-44D8-7B77-405D88747B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23" y="5874010"/>
            <a:ext cx="3386644" cy="3591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112</Words>
  <Application>Microsoft Office PowerPoint</Application>
  <PresentationFormat>Custom</PresentationFormat>
  <Paragraphs>30</Paragraphs>
  <Slides>12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dc:creator>COMP</dc:creator>
  <cp:lastModifiedBy>Мартин Р. Димитров</cp:lastModifiedBy>
  <cp:revision>8</cp:revision>
  <dcterms:created xsi:type="dcterms:W3CDTF">2006-08-16T00:00:00Z</dcterms:created>
  <dcterms:modified xsi:type="dcterms:W3CDTF">2024-03-15T18:16:37Z</dcterms:modified>
  <dc:identifier>DAF_NFRPGhY</dc:identifier>
</cp:coreProperties>
</file>